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0" r:id="rId2"/>
    <p:sldId id="256" r:id="rId3"/>
    <p:sldId id="268" r:id="rId4"/>
    <p:sldId id="257" r:id="rId5"/>
    <p:sldId id="26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7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5C85477-A7F8-4402-9B24-FECFC54C4AE0}" type="datetimeFigureOut">
              <a:rPr lang="en-US" smtClean="0"/>
              <a:pPr/>
              <a:t>09/08/2014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77F9462-866C-4D91-8985-86D82C5C5E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idx="1"/>
          </p:nvPr>
        </p:nvSpPr>
        <p:spPr>
          <a:xfrm>
            <a:off x="457200" y="1066800"/>
            <a:ext cx="8305800" cy="5562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1) Look over your exam &amp; create a list of questions you have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2) Look at the following </a:t>
            </a:r>
            <a:r>
              <a:rPr lang="en-US" smtClean="0"/>
              <a:t>quote and create </a:t>
            </a:r>
            <a:r>
              <a:rPr lang="en-US" dirty="0" smtClean="0"/>
              <a:t>3 </a:t>
            </a:r>
            <a:r>
              <a:rPr lang="en-US" smtClean="0"/>
              <a:t>statements about </a:t>
            </a:r>
            <a:r>
              <a:rPr lang="en-US" dirty="0" smtClean="0"/>
              <a:t>what you imagine life was like.	</a:t>
            </a:r>
          </a:p>
          <a:p>
            <a:pPr marL="514350" indent="-514350">
              <a:buAutoNum type="arabicParenR" startAt="2"/>
            </a:pPr>
            <a:endParaRPr lang="en-US" dirty="0"/>
          </a:p>
          <a:p>
            <a:r>
              <a:rPr lang="en-US" dirty="0" smtClean="0"/>
              <a:t>“The </a:t>
            </a:r>
            <a:r>
              <a:rPr lang="en-US" dirty="0"/>
              <a:t>homesteaders faced many challenges. Everything about the prairie was extreme. The land was flat and treeless and the sky seemed to go on forever</a:t>
            </a:r>
            <a:r>
              <a:rPr lang="en-US" dirty="0" smtClean="0"/>
              <a:t>. Summer </a:t>
            </a:r>
            <a:r>
              <a:rPr lang="en-US" dirty="0"/>
              <a:t>brought endless days of heat when the surface temperature could exceed 120 degrees. Periods of drought, rainstorms, tornadoes, swarms of grasshoppers that could destroy fields of crops, and never-ending wind also challenged </a:t>
            </a:r>
            <a:r>
              <a:rPr lang="en-US" dirty="0" smtClean="0"/>
              <a:t>settlers. Winters </a:t>
            </a:r>
            <a:r>
              <a:rPr lang="en-US" dirty="0"/>
              <a:t>were long and cold. Blizzards were so strong that they could trap livestock and homesteaders under the snow. </a:t>
            </a:r>
            <a:r>
              <a:rPr lang="en-US" dirty="0" smtClean="0"/>
              <a:t>“</a:t>
            </a:r>
          </a:p>
          <a:p>
            <a:pPr marL="0" indent="0">
              <a:buNone/>
            </a:pPr>
            <a:r>
              <a:rPr lang="en-US" dirty="0" smtClean="0"/>
              <a:t>		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algn="ctr"/>
            <a:r>
              <a:rPr lang="en-US" dirty="0" smtClean="0"/>
              <a:t>WARM -UP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58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Wheat Belt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212336" cy="4876800"/>
          </a:xfrm>
        </p:spPr>
        <p:txBody>
          <a:bodyPr/>
          <a:lstStyle/>
          <a:p>
            <a:r>
              <a:rPr lang="en-US" dirty="0" smtClean="0"/>
              <a:t>Farming technology was changing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That new technology was changing the way people farm and produce</a:t>
            </a:r>
          </a:p>
          <a:p>
            <a:endParaRPr lang="en-US" dirty="0" smtClean="0"/>
          </a:p>
          <a:p>
            <a:r>
              <a:rPr lang="en-US" dirty="0" smtClean="0"/>
              <a:t>Made farming the Great Plains a possibility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447800"/>
            <a:ext cx="4495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24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618" y="27709"/>
            <a:ext cx="8229600" cy="1219200"/>
          </a:xfrm>
        </p:spPr>
        <p:txBody>
          <a:bodyPr/>
          <a:lstStyle/>
          <a:p>
            <a:r>
              <a:rPr lang="en-US" dirty="0" smtClean="0"/>
              <a:t>New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609600"/>
            <a:ext cx="4059936" cy="60198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Threshing </a:t>
            </a:r>
            <a:r>
              <a:rPr lang="en-US" b="1" dirty="0" smtClean="0"/>
              <a:t>Machines (knocked seeds loose)</a:t>
            </a:r>
          </a:p>
          <a:p>
            <a:endParaRPr lang="en-US" dirty="0"/>
          </a:p>
          <a:p>
            <a:r>
              <a:rPr lang="en-US" b="1" dirty="0"/>
              <a:t>Windmill</a:t>
            </a:r>
            <a:r>
              <a:rPr lang="en-US" dirty="0"/>
              <a:t> </a:t>
            </a:r>
            <a:r>
              <a:rPr lang="en-US" dirty="0" smtClean="0"/>
              <a:t>(water)</a:t>
            </a:r>
          </a:p>
          <a:p>
            <a:endParaRPr lang="en-US" dirty="0"/>
          </a:p>
          <a:p>
            <a:r>
              <a:rPr lang="en-US" b="1" dirty="0" smtClean="0"/>
              <a:t>Binder (allowed crops to be gathered quicker)</a:t>
            </a:r>
          </a:p>
          <a:p>
            <a:endParaRPr lang="en-US" dirty="0"/>
          </a:p>
          <a:p>
            <a:r>
              <a:rPr lang="en-US" b="1" dirty="0"/>
              <a:t>Mechanical Reaper </a:t>
            </a:r>
            <a:r>
              <a:rPr lang="en-US" b="1" dirty="0" smtClean="0"/>
              <a:t>(cut as fast as 5 men)</a:t>
            </a:r>
          </a:p>
          <a:p>
            <a:endParaRPr lang="en-US" dirty="0"/>
          </a:p>
          <a:p>
            <a:r>
              <a:rPr lang="en-US" b="1" dirty="0"/>
              <a:t>Seed Drill</a:t>
            </a:r>
            <a:r>
              <a:rPr lang="en-US" dirty="0"/>
              <a:t> </a:t>
            </a:r>
            <a:r>
              <a:rPr lang="en-US" dirty="0" smtClean="0"/>
              <a:t>(dirt dry and hard)</a:t>
            </a:r>
          </a:p>
          <a:p>
            <a:endParaRPr lang="en-US" dirty="0"/>
          </a:p>
          <a:p>
            <a:r>
              <a:rPr lang="en-US" b="1" dirty="0"/>
              <a:t>Steel Plow</a:t>
            </a:r>
            <a:r>
              <a:rPr lang="en-US" dirty="0"/>
              <a:t> </a:t>
            </a:r>
            <a:r>
              <a:rPr lang="en-US" dirty="0" smtClean="0"/>
              <a:t> (dirt dry and hard)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473273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16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990600"/>
            <a:ext cx="8229600" cy="3886200"/>
          </a:xfrm>
        </p:spPr>
        <p:txBody>
          <a:bodyPr>
            <a:normAutofit/>
          </a:bodyPr>
          <a:lstStyle/>
          <a:p>
            <a:r>
              <a:rPr lang="en-US" dirty="0" smtClean="0"/>
              <a:t>Turn and talk - </a:t>
            </a:r>
            <a:r>
              <a:rPr lang="en-US" b="1" dirty="0">
                <a:effectLst/>
              </a:rPr>
              <a:t>Which technology do you think was most important for the successful cultivation of the Great Plains?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048000"/>
            <a:ext cx="4876800" cy="352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8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Food becomes cheaper (why?)</a:t>
            </a:r>
          </a:p>
          <a:p>
            <a:endParaRPr lang="en-US" dirty="0" smtClean="0"/>
          </a:p>
          <a:p>
            <a:r>
              <a:rPr lang="en-US" dirty="0" smtClean="0"/>
              <a:t>Less farmers needed (why?)</a:t>
            </a:r>
          </a:p>
          <a:p>
            <a:endParaRPr lang="en-US" dirty="0" smtClean="0"/>
          </a:p>
          <a:p>
            <a:r>
              <a:rPr lang="en-US" dirty="0" smtClean="0"/>
              <a:t>More free time (what might this lead to?)</a:t>
            </a:r>
          </a:p>
          <a:p>
            <a:endParaRPr lang="en-US" dirty="0" smtClean="0"/>
          </a:p>
          <a:p>
            <a:r>
              <a:rPr lang="en-US" dirty="0" smtClean="0"/>
              <a:t>Population shifts (Where? Why?)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How did this new technology change America?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990600"/>
            <a:ext cx="8991600" cy="5638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Individually create an Acrostic that describes lives of farmers on the Great Plains.</a:t>
            </a:r>
          </a:p>
          <a:p>
            <a:pPr lvl="1"/>
            <a:r>
              <a:rPr lang="en-US" dirty="0" smtClean="0"/>
              <a:t>1)  Use the words GREAT PLAINS for your acrostic</a:t>
            </a:r>
          </a:p>
          <a:p>
            <a:pPr lvl="1"/>
            <a:r>
              <a:rPr lang="en-US" dirty="0" smtClean="0"/>
              <a:t>2)  Be sure to include the page number you found the information (pgs80-83 in the text)</a:t>
            </a:r>
          </a:p>
          <a:p>
            <a:pPr lvl="1"/>
            <a:r>
              <a:rPr lang="en-US" dirty="0" smtClean="0"/>
              <a:t>3)  Be creative, write in the voice of the people from that time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Example:</a:t>
            </a:r>
          </a:p>
          <a:p>
            <a:r>
              <a:rPr lang="en-US" sz="3500" b="1" dirty="0" smtClean="0"/>
              <a:t>M</a:t>
            </a:r>
            <a:r>
              <a:rPr lang="en-US" dirty="0" smtClean="0"/>
              <a:t>y house is shabby and the town is a dump. (</a:t>
            </a:r>
            <a:r>
              <a:rPr lang="en-US" dirty="0" err="1" smtClean="0"/>
              <a:t>pg</a:t>
            </a:r>
            <a:r>
              <a:rPr lang="en-US" dirty="0" smtClean="0"/>
              <a:t> 75)</a:t>
            </a:r>
          </a:p>
          <a:p>
            <a:r>
              <a:rPr lang="en-US" sz="3900" b="1" dirty="0" smtClean="0"/>
              <a:t>I</a:t>
            </a:r>
            <a:r>
              <a:rPr lang="en-US" dirty="0" smtClean="0"/>
              <a:t> found gold only 1 time this month, where are the riches?</a:t>
            </a:r>
          </a:p>
          <a:p>
            <a:r>
              <a:rPr lang="en-US" sz="3500" b="1" dirty="0" smtClean="0"/>
              <a:t>N</a:t>
            </a:r>
            <a:r>
              <a:rPr lang="en-US" dirty="0" smtClean="0"/>
              <a:t>ew technology like hydraulic mining helps me out.(</a:t>
            </a:r>
            <a:r>
              <a:rPr lang="en-US" dirty="0" err="1" smtClean="0"/>
              <a:t>pg</a:t>
            </a:r>
            <a:r>
              <a:rPr lang="en-US" dirty="0" smtClean="0"/>
              <a:t> 76)</a:t>
            </a:r>
          </a:p>
          <a:p>
            <a:r>
              <a:rPr lang="en-US" sz="3300" b="1" dirty="0" smtClean="0"/>
              <a:t>E</a:t>
            </a:r>
            <a:r>
              <a:rPr lang="en-US" dirty="0" smtClean="0"/>
              <a:t>very farmer complains we are flooding their crops (notes)</a:t>
            </a:r>
          </a:p>
          <a:p>
            <a:r>
              <a:rPr lang="en-US" sz="3300" b="1" dirty="0" smtClean="0"/>
              <a:t>R</a:t>
            </a:r>
            <a:r>
              <a:rPr lang="en-US" dirty="0" smtClean="0"/>
              <a:t>ot gut is my beverage of choice, I wish there were some women about (notes / </a:t>
            </a:r>
            <a:r>
              <a:rPr lang="en-US" dirty="0" err="1" smtClean="0"/>
              <a:t>pg</a:t>
            </a:r>
            <a:r>
              <a:rPr lang="en-US" dirty="0" smtClean="0"/>
              <a:t> 77)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Farming Acrostics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134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FARMING THE PLAINS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8153400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8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 algn="ctr"/>
            <a:r>
              <a:rPr lang="en-US" dirty="0" smtClean="0"/>
              <a:t>Who wouldn’t want to live here?</a:t>
            </a:r>
            <a:endParaRPr lang="en-US" dirty="0"/>
          </a:p>
        </p:txBody>
      </p:sp>
      <p:pic>
        <p:nvPicPr>
          <p:cNvPr id="23554" name="Picture 2" descr="http://upload.wikimedia.org/wikipedia/commons/2/27/Great_Plains_Nebraska_US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81498"/>
            <a:ext cx="9144000" cy="5776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152400"/>
            <a:ext cx="88392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is the geography of the Great Plains?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0" y="1371600"/>
            <a:ext cx="4059936" cy="4848225"/>
          </a:xfrm>
        </p:spPr>
        <p:txBody>
          <a:bodyPr>
            <a:normAutofit fontScale="92500" lnSpcReduction="10000"/>
          </a:bodyPr>
          <a:lstStyle/>
          <a:p>
            <a:endParaRPr lang="en-US" sz="3600" dirty="0" smtClean="0"/>
          </a:p>
          <a:p>
            <a:r>
              <a:rPr lang="en-US" sz="3600" dirty="0" smtClean="0"/>
              <a:t>The Great Plains are flat, dry and grassy land</a:t>
            </a:r>
          </a:p>
          <a:p>
            <a:endParaRPr lang="en-US" sz="3600" dirty="0"/>
          </a:p>
          <a:p>
            <a:endParaRPr lang="en-US" sz="3600" dirty="0" smtClean="0"/>
          </a:p>
          <a:p>
            <a:r>
              <a:rPr lang="en-US" sz="3600" dirty="0" smtClean="0"/>
              <a:t>The Wheat Belt is located on the Great Plains</a:t>
            </a:r>
            <a:endParaRPr 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133600"/>
            <a:ext cx="5257800" cy="3312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12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upload.wikimedia.org/wikipedia/commons/thumb/0/02/US_Great_Plains_Map.svg/350px-US_Great_Plains_Map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76400"/>
            <a:ext cx="7620000" cy="470263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9600" y="304800"/>
            <a:ext cx="746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What do you notice about the Great Plains?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8264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With a partner:  Using this map, explain why the Great Plains are so important to America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7397518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81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 big changes: Goods moved quicker and farther, People can travel easier, Cheap Land Opportunities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Railroads affect settlement?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14600"/>
            <a:ext cx="7527758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4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algn="ctr"/>
            <a:r>
              <a:rPr lang="en-US" dirty="0" smtClean="0"/>
              <a:t>What was the Homestead Act?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1862</a:t>
            </a:r>
          </a:p>
          <a:p>
            <a:endParaRPr lang="en-US" dirty="0"/>
          </a:p>
          <a:p>
            <a:r>
              <a:rPr lang="en-US" dirty="0" smtClean="0"/>
              <a:t>Provided cheap/free land to Americans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Act provided for 160 acres per application out West</a:t>
            </a:r>
          </a:p>
          <a:p>
            <a:endParaRPr lang="en-US" dirty="0"/>
          </a:p>
          <a:p>
            <a:r>
              <a:rPr lang="en-US" dirty="0" smtClean="0"/>
              <a:t>5 Year requirement attached to land (why?)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990600"/>
            <a:ext cx="4119109" cy="5652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24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effectLst/>
              </a:rPr>
              <a:t>Turn and Talk: Have you seen </a:t>
            </a:r>
            <a:r>
              <a:rPr lang="en-US" b="1" dirty="0">
                <a:effectLst/>
              </a:rPr>
              <a:t>a modern-day version of this type of advertisement?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47800"/>
            <a:ext cx="3792537" cy="521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http://www.daltonagency.com/work/NOC-8001-Billboards-KidsView_NatTrl%28m%29-copy_r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8768531" cy="4953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450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59</TotalTime>
  <Words>438</Words>
  <Application>Microsoft Office PowerPoint</Application>
  <PresentationFormat>On-screen Show (4:3)</PresentationFormat>
  <Paragraphs>69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Constantia</vt:lpstr>
      <vt:lpstr>Wingdings 2</vt:lpstr>
      <vt:lpstr>Paper</vt:lpstr>
      <vt:lpstr>WARM -UP</vt:lpstr>
      <vt:lpstr>FARMING THE PLAINS</vt:lpstr>
      <vt:lpstr>Who wouldn’t want to live here?</vt:lpstr>
      <vt:lpstr>What is the geography of the Great Plains?</vt:lpstr>
      <vt:lpstr>PowerPoint Presentation</vt:lpstr>
      <vt:lpstr>With a partner:  Using this map, explain why the Great Plains are so important to America</vt:lpstr>
      <vt:lpstr>How did Railroads affect settlement?</vt:lpstr>
      <vt:lpstr>What was the Homestead Act?</vt:lpstr>
      <vt:lpstr>Turn and Talk: Have you seen a modern-day version of this type of advertisement?</vt:lpstr>
      <vt:lpstr>The Wheat Belt</vt:lpstr>
      <vt:lpstr>New Technology</vt:lpstr>
      <vt:lpstr>Turn and talk - Which technology do you think was most important for the successful cultivation of the Great Plains?</vt:lpstr>
      <vt:lpstr>How did this new technology change America?</vt:lpstr>
      <vt:lpstr>Farming Acrostics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THE PLAINS</dc:title>
  <dc:creator>Mcdonald, Damien L.</dc:creator>
  <cp:lastModifiedBy>Mcdonald, Damien L.</cp:lastModifiedBy>
  <cp:revision>9</cp:revision>
  <dcterms:created xsi:type="dcterms:W3CDTF">2012-09-04T18:49:56Z</dcterms:created>
  <dcterms:modified xsi:type="dcterms:W3CDTF">2014-09-08T13:52:00Z</dcterms:modified>
</cp:coreProperties>
</file>